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94" r:id="rId5"/>
    <p:sldId id="289" r:id="rId6"/>
    <p:sldId id="285" r:id="rId7"/>
    <p:sldId id="287" r:id="rId8"/>
    <p:sldId id="288" r:id="rId9"/>
    <p:sldId id="295" r:id="rId10"/>
    <p:sldId id="296" r:id="rId11"/>
    <p:sldId id="290" r:id="rId12"/>
    <p:sldId id="291" r:id="rId13"/>
    <p:sldId id="292" r:id="rId14"/>
    <p:sldId id="293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BC30-06E3-482D-B8E4-7A9C8F602046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13B6-3411-440B-801E-1D59EF7F6C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1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578719-6977-817E-1EBD-4645C8EC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C6C93D-3244-2A67-67F5-65D3974A3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AB67D8-C2D8-BAB0-728B-479E685D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F3E0F7-FE75-5DC2-F49C-B58F3AB7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E2958B-3C56-82C3-7892-FD9D1A0A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73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1AA63C-1327-FEBD-C886-4DFB98AD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EDB462-8EDB-14AB-D8F0-B95CD1A1E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FF15C8-5380-6022-5018-84E6F6FA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68DC9B-C136-AC57-6A11-AD29F124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D05535-2157-8ECA-902D-B253F24E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2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1C8376B-95BF-1005-A883-5915825FD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C9325B-6895-130B-76C8-06B15DE4A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6934AE-52CF-F756-13EA-489CE229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3DD3F-991E-6369-43C3-65EC13AB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6A0983-DCA0-C935-67F0-7EA28243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9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5A37C4-F402-4E36-CF5E-63878428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EC460C-93F6-4D2A-8FAE-FC252FDB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95DF3A-1769-203E-CF26-4406CE32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A4B309-F1F3-D345-FF77-B354C120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43CA83-62A1-2494-AB2B-A8C00875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0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35BD5D-15A3-5F91-667A-3DC0B9ED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F7B4E0D-19ED-42B7-C5B1-16453EF9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28C634-8892-2956-B40A-84A1A430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A077A-ACBD-3288-2F96-DB86ADA3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A87039-4C91-A869-CDBC-6E85B708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03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68222B-6B94-CE34-F82E-34DD2BC9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14A977-6424-AB55-F705-C5294FA0F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635EA3-E566-B145-2053-F34C6F66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BB1209-8F0B-1E45-D8C2-898F27AC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1A44D6B-B166-E6CA-305F-270C530B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965DCD-065B-F4FE-BC4C-73E97D0C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97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24B474-C97E-5D2A-0F3E-1FCE1F7C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CA5350-103F-5540-A2EE-239EC53AE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90FA5E-109F-13CF-9907-8ABBA6E49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09E7C99-8BBA-9F54-78E1-B218F86F0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F6268F4-6AF0-369C-E6AB-D38E0DE4F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D7E8E8B-3515-16A1-36F6-43C81534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024D4C-1E53-3FB5-7F5D-DD54B624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27B3CCE-CB49-3A42-1A2B-3172AB7A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5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D7341-C449-FA1C-1253-D0048235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DECA0CB-3BEB-16D1-8792-D285270D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2519FD-7DD8-D6D6-40D8-79074900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A67141B-217A-9DAA-1C16-B55A1FB2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97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EC37A26-FCB5-791B-23C1-7BECF76C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D2F2977-B619-C6E1-5AB9-E2BD28D0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0AEC4B-31FF-5A15-9037-079975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0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640F38-D6E7-4A3C-192B-9C3576A1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151173-5AAE-4EF8-6DCF-0B3E7755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6C4F14-010B-C94A-BFD4-C96DAFD00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4F8B7F-3136-EE02-474F-11DBC73F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2B2875-CC67-39AB-03C2-E2AB3CF6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D910113-3E51-0459-80B4-F529BAE5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2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7D4D56-E946-E443-6114-AFAEA98E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4D01028-3369-B65E-D8AE-C25EBA054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B77060-45DD-9305-AA76-CEA0968F5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4E95EF-1967-4C29-D3B4-31A6F18F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44E825-F0B9-C060-9A4A-05304C36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FF80667-01F2-F605-E25D-197E387B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44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D26CE9D-A35F-D1D5-9565-BD7A79A6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CF38272-3FA1-4E26-A585-2688BF118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B6FC5D-42F9-847A-0DF5-49750EC0C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A203-8C1E-4478-8844-4BCC70D9D29D}" type="datetimeFigureOut">
              <a:rPr lang="tr-TR" smtClean="0"/>
              <a:t>20.04.2025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DCB292-2D43-76D0-3879-EFBC3C993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B16FC1-5F6F-4B07-4872-9D15145FE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F66D-048A-45BE-853B-722A8641FA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5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66245E-2CE1-9172-ABDF-8DB6A7CFC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Myelomda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CAR-T 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Bispesifik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Antikorların Yeri?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BFAE12A-DC91-F636-4869-372603F8B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Cem KİS</a:t>
            </a:r>
          </a:p>
          <a:p>
            <a:r>
              <a:rPr lang="tr-TR" dirty="0"/>
              <a:t>26.04.2025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Başkent Üniversitesi ADANA Hastanesi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540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04EC98-B2A5-ED8E-8F5E-EBDE54B4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A1697DA-F0C5-76BF-0BFA-6C91CBDEC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23" y="471948"/>
            <a:ext cx="11877367" cy="63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01BF40-63FD-8983-7D42-E14502F4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0C34E88-32C9-9BC0-BB3C-41157015C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77" y="285135"/>
            <a:ext cx="11621729" cy="637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770E73-A8F6-71ED-B383-A52C19D0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63C8094-370D-B8A1-7447-D87C5A797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39" y="245806"/>
            <a:ext cx="11346425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1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3CBF71-58B5-02E5-49A3-C1507498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B8F3A5F-AE6A-09D3-8A16-4E6CCA460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034683" cy="63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0C8BA0-8F11-39E2-C6E1-FB0AB503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9D99366-738E-E3E3-E4F5-5C22CDAC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13" y="365125"/>
            <a:ext cx="11592232" cy="63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4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F69EE-CF6F-CD52-E4E0-626E5E05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7D72350-E573-9839-A3B2-554010E84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03" y="365125"/>
            <a:ext cx="1135625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14C877-A45B-C374-2C27-033E3DAA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994B94F-61CB-B707-8045-8C6ACD5E0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47" y="462117"/>
            <a:ext cx="11228440" cy="62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E0A47E-4EBC-1999-473A-BF999732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03FAA20-5D67-8671-F3D2-4D59E6535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52" y="530942"/>
            <a:ext cx="11690553" cy="61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F09FBB-4D25-A11E-7E47-E9DB0C03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2B0810E-4B36-4078-B626-63185E68A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74" y="365125"/>
            <a:ext cx="11661058" cy="63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C4C54C-E3B5-0C1C-4A4C-F57B01BE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28437D3-5979-50DB-E91A-2FEAA006E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83" y="365125"/>
            <a:ext cx="11228439" cy="65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404313"/>
            <a:ext cx="10515600" cy="1581241"/>
          </a:xfrm>
        </p:spPr>
        <p:txBody>
          <a:bodyPr>
            <a:normAutofit/>
          </a:bodyPr>
          <a:lstStyle/>
          <a:p>
            <a:pPr algn="ctr"/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CAR T Hücresi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2325189"/>
            <a:ext cx="10972800" cy="380097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CAR T hücreleri, genetik olarak tasarlanmış yapay Thücresi reseptörleridir. </a:t>
            </a:r>
          </a:p>
          <a:p>
            <a:pPr algn="just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T hücrelerini yönlendirebilir ve tümör antijenlerinin tanınmasını sağlar. </a:t>
            </a:r>
          </a:p>
          <a:p>
            <a:pPr algn="just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Teorik olarak, bu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modifiye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edilmiş hücreler, herhangi bir antijene karşı yönlendirilebilir. </a:t>
            </a:r>
          </a:p>
          <a:p>
            <a:pPr algn="just"/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Hedef tümör hücrelerini öldürme yeteneğini arttırır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2E7E4-6965-D618-BD68-AEC547C8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59A1957-B2CE-2673-D593-5AD46D56F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14400"/>
            <a:ext cx="10515599" cy="58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DC45C-D818-E608-98E9-EA08B738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A85F5B1-8DB1-51D5-4E3E-53D990D91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29265"/>
            <a:ext cx="10515600" cy="61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126F91-FEE9-29BD-1CA8-6FECCC02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B5FEE8E-36E9-A3BD-E250-D86F26F1A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01445"/>
            <a:ext cx="11166987" cy="62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91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FDAA2A-BA98-0D30-E5C9-2AE171F1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16D9FC4-E2F0-F4FB-8261-754F401D5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34" y="668594"/>
            <a:ext cx="11661059" cy="61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CAR T Hücre Fonksiyonu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946366"/>
            <a:ext cx="10972800" cy="4179801"/>
          </a:xfrm>
        </p:spPr>
        <p:txBody>
          <a:bodyPr/>
          <a:lstStyle/>
          <a:p>
            <a:pPr algn="just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Sinyal yolaklarının aktivasyonu:</a:t>
            </a:r>
          </a:p>
          <a:p>
            <a:pPr algn="just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Hedef hücreyi öldürmek için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perforin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granzim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içeren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litik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granüllerin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salınımına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yol açar. </a:t>
            </a:r>
          </a:p>
          <a:p>
            <a:pPr algn="just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Sitokinleri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aktive eder: IL-2, T hücresi çoğalmasını ve fonksiyonunu arttırır. INF-gama, doğal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cevabı aktive eder.</a:t>
            </a:r>
          </a:p>
          <a:p>
            <a:pPr algn="just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hedef hücrelerin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apoptozunu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indükler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58C044-7072-4137-ACB7-ED63E642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D46CC1D-CE6A-F4A0-2070-23F4AC52F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961" y="452284"/>
            <a:ext cx="11661058" cy="64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8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65820-F5E9-2888-EEF6-C9286691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264A289-3BBB-D96B-A051-9030F50FD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42452"/>
            <a:ext cx="10960509" cy="60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48A59-12EC-87E2-0F98-9B766249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34370CE-6C29-F5F7-8CCB-A87C1C4F8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42" y="196645"/>
            <a:ext cx="11493910" cy="65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121</Words>
  <Application>Microsoft Office PowerPoint</Application>
  <PresentationFormat>Geniş ekran</PresentationFormat>
  <Paragraphs>14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Teması</vt:lpstr>
      <vt:lpstr>Multipl Myelomda CAR-T ve Bispesifik Antikorların Yeri?</vt:lpstr>
      <vt:lpstr>  CAR T Hücresi</vt:lpstr>
      <vt:lpstr>   CAR T Hücre Fonksiyonu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cem kis</dc:creator>
  <cp:lastModifiedBy>cem kis</cp:lastModifiedBy>
  <cp:revision>17</cp:revision>
  <dcterms:created xsi:type="dcterms:W3CDTF">2025-04-12T17:24:52Z</dcterms:created>
  <dcterms:modified xsi:type="dcterms:W3CDTF">2025-04-20T04:43:56Z</dcterms:modified>
</cp:coreProperties>
</file>